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792" y="-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99DFE-9AE3-A39B-B9E6-E592EF81A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59E23B-93B2-4DC2-BDAD-F80947942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3AA094-9BF9-DF1D-303E-BC92D90AC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5A4E5E-6732-521A-54B1-1BC937955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04ABF2-BE6C-DF08-8BB4-4748295D9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31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6CDCE-6583-B8F3-D34E-11C8A8A2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79F44FB-3681-47E4-C9A3-4F98FF025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7447CA-9F96-B2DA-F056-792FA669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D0DC5-C32C-03F3-ADFB-8753075E8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A6EC65-F77A-9072-6509-9FE260BB1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84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26C22B0-F141-DC75-AF35-B666319CA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2C5DB2F-C99E-38CC-28D7-F61D40781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416D89-339A-21C6-3EDD-AADE7F386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96463B-0B4E-7BBE-0A3A-F953D003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E38D88-39F4-F841-9EC2-85C176042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094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800BA-4A3F-2009-D298-02128FE8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A8D93B-5974-CAD5-E9EE-BD34758C5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168062-1F9D-DB1B-A343-74A7A302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42EEC4-7A52-1B10-C46D-6BD15A43B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27C87A-28E4-CCA1-8896-48EB3313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49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452C0-5B5D-EA73-5B24-F70A60CDE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A1D6FF5-8D13-6CBC-0B09-9A25794BB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453E94-64D2-5731-4270-AE554093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4AA118-8DDF-D692-7C7D-A273EC661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1EE62DA-4090-8B65-6421-E2B7A1A40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64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4B1A17-7D26-B662-58BB-512ADA7D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FE8D01-FAA9-D432-2B9C-BAF54B3AE5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68B426-8C4B-212D-374D-6D3E58C5A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CF05BB0-4F91-65BA-7AD0-36B32268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7E4566-228E-C305-1AB7-330FBD14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337FA3E-49F7-C995-E19B-5493B6FDB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39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217426-4E26-D3EC-C2C2-F5A45FE96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AC8F26-96E2-DBBD-642A-28BEF7134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A7E0AEC-1CFC-6776-559A-C5C3FAD81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EE5BD22-ACD9-4189-291C-388ECDDF9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819FC9C-7CA7-5AC4-325E-7FACEA08BF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2E0E39C-9FC5-9969-1421-CF1D9B09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649FFB0-1035-EDF0-A4EE-B905E73B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A0E30AB-CC83-9710-2982-37B04B987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641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C7493-B5D2-5A7D-4D4C-885E42FBB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1449A35-6D72-3984-07AC-92E5DD328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F345A67-3544-F08A-2AE7-F34428D5A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FC8CD43-B6B4-419F-1E99-4A3CAEADF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86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A62BC4D-CEE6-B177-DBED-A69840AA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A456-81AC-A393-F7DC-5846C1A1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A648F42-4B2C-E12C-28C2-0204EA4E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86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B6635-87C2-C047-9114-DA10D0363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49A3FB-3ABE-9C61-F953-BBB8E8F59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80E4505-5A30-4E3C-CFFA-8CC04BB82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FD36828-423C-FFC7-FD2E-D08638BDF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5A45D7-BE68-DE7A-3D06-271AEE38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D8B5176-79EF-4FEF-6D38-14DE97E79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35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7EF128-CE6F-7ECD-1BEB-3DE02CCD1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1F3103E-B17A-F050-3C55-AE0413949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28F1BE2-78CF-0980-C43A-CE81B583E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B81BC7D-67F2-3D6A-CF97-A9079E35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14B8532-E153-5731-7D37-2A087DC6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BA57D07-9160-64E2-3DBD-FBA2F812C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681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6F781B6-0EB4-3E2A-C215-814FBDE8F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8A2C84-D3E8-7EFC-29BA-B8BC4ACB9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E5A4B1-74AD-08A9-CABA-3EA7AF83B2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CEB7D-CD76-6F40-A8A7-BE721B7B7588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249F5E-7275-03D2-86B0-5E6AF78E82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EE325C-1795-332C-B98D-793BC960F6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FAEC8-CC6B-A14E-B126-E39C13858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04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Instituto De Ciências Biomédicas Icb fundo png &amp; imagem png - Instituto de  Ciências Biomédicas (ICB) da Universidade de São Paulo Logotipo da  Biomedicina - Hexadecimal png transparente grátis">
            <a:extLst>
              <a:ext uri="{FF2B5EF4-FFF2-40B4-BE49-F238E27FC236}">
                <a16:creationId xmlns:a16="http://schemas.microsoft.com/office/drawing/2014/main" id="{E67445AE-A9DF-D76C-2B1A-0A869648FA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8" t="3533" r="3494" b="9988"/>
          <a:stretch/>
        </p:blipFill>
        <p:spPr bwMode="auto">
          <a:xfrm>
            <a:off x="9650705" y="883220"/>
            <a:ext cx="1454830" cy="165084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41ECA5FD-EC5E-E5E7-9E20-3E52E82B1D1F}"/>
              </a:ext>
            </a:extLst>
          </p:cNvPr>
          <p:cNvSpPr txBox="1">
            <a:spLocks/>
          </p:cNvSpPr>
          <p:nvPr/>
        </p:nvSpPr>
        <p:spPr>
          <a:xfrm>
            <a:off x="1036655" y="611049"/>
            <a:ext cx="89521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/>
              <a:t>DEFESA DE TESE DE DOUTORADO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94AD8E0F-3CCA-E49E-3BE9-E27B6759A440}"/>
              </a:ext>
            </a:extLst>
          </p:cNvPr>
          <p:cNvSpPr txBox="1">
            <a:spLocks/>
          </p:cNvSpPr>
          <p:nvPr/>
        </p:nvSpPr>
        <p:spPr>
          <a:xfrm>
            <a:off x="1036655" y="2631001"/>
            <a:ext cx="10515600" cy="46672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Título: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Doutorando(a):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Orientador(a):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Coorientador(a):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Banca Avaliadora: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2.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3.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8FC95F9-F21F-EC2E-F240-F14178252777}"/>
              </a:ext>
            </a:extLst>
          </p:cNvPr>
          <p:cNvSpPr txBox="1"/>
          <p:nvPr/>
        </p:nvSpPr>
        <p:spPr>
          <a:xfrm>
            <a:off x="8107345" y="5539065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Data: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Horário: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Local: </a:t>
            </a:r>
          </a:p>
        </p:txBody>
      </p:sp>
    </p:spTree>
    <p:extLst>
      <p:ext uri="{BB962C8B-B14F-4D97-AF65-F5344CB8AC3E}">
        <p14:creationId xmlns:p14="http://schemas.microsoft.com/office/powerpoint/2010/main" val="275012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Instituto De Ciências Biomédicas Icb fundo png &amp; imagem png - Instituto de  Ciências Biomédicas (ICB) da Universidade de São Paulo Logotipo da  Biomedicina - Hexadecimal png transparente grátis">
            <a:extLst>
              <a:ext uri="{FF2B5EF4-FFF2-40B4-BE49-F238E27FC236}">
                <a16:creationId xmlns:a16="http://schemas.microsoft.com/office/drawing/2014/main" id="{E67445AE-A9DF-D76C-2B1A-0A869648FA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8" t="3533" r="3494" b="9988"/>
          <a:stretch/>
        </p:blipFill>
        <p:spPr bwMode="auto">
          <a:xfrm>
            <a:off x="9641954" y="842388"/>
            <a:ext cx="1454830" cy="165084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41ECA5FD-EC5E-E5E7-9E20-3E52E82B1D1F}"/>
              </a:ext>
            </a:extLst>
          </p:cNvPr>
          <p:cNvSpPr txBox="1">
            <a:spLocks/>
          </p:cNvSpPr>
          <p:nvPr/>
        </p:nvSpPr>
        <p:spPr>
          <a:xfrm>
            <a:off x="581184" y="65887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/>
              <a:t>DEFESA DE DISSERTAÇÃO DE MESTRADO</a:t>
            </a:r>
          </a:p>
        </p:txBody>
      </p:sp>
      <p:sp>
        <p:nvSpPr>
          <p:cNvPr id="2" name="Espaço Reservado para Conteúdo 2">
            <a:extLst>
              <a:ext uri="{FF2B5EF4-FFF2-40B4-BE49-F238E27FC236}">
                <a16:creationId xmlns:a16="http://schemas.microsoft.com/office/drawing/2014/main" id="{7DE8FB39-9AD2-6FFF-76C9-843154AABDA1}"/>
              </a:ext>
            </a:extLst>
          </p:cNvPr>
          <p:cNvSpPr txBox="1">
            <a:spLocks/>
          </p:cNvSpPr>
          <p:nvPr/>
        </p:nvSpPr>
        <p:spPr>
          <a:xfrm>
            <a:off x="1035765" y="2921778"/>
            <a:ext cx="10515600" cy="46672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Título: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Doutorando(a):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Orientador(a):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Coorientador(a):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Banca Avaliadora: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2.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3.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2228BA1-3FF0-88AD-C467-A1F067B29F41}"/>
              </a:ext>
            </a:extLst>
          </p:cNvPr>
          <p:cNvSpPr txBox="1"/>
          <p:nvPr/>
        </p:nvSpPr>
        <p:spPr>
          <a:xfrm>
            <a:off x="8107345" y="5539065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Data: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Horário: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Local: </a:t>
            </a:r>
          </a:p>
        </p:txBody>
      </p:sp>
    </p:spTree>
    <p:extLst>
      <p:ext uri="{BB962C8B-B14F-4D97-AF65-F5344CB8AC3E}">
        <p14:creationId xmlns:p14="http://schemas.microsoft.com/office/powerpoint/2010/main" val="829297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68</Words>
  <Application>Microsoft Macintosh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Kelly Ishida</dc:creator>
  <cp:lastModifiedBy>Kelly Ishida</cp:lastModifiedBy>
  <cp:revision>4</cp:revision>
  <dcterms:created xsi:type="dcterms:W3CDTF">2023-04-18T17:35:58Z</dcterms:created>
  <dcterms:modified xsi:type="dcterms:W3CDTF">2023-04-28T22:37:35Z</dcterms:modified>
</cp:coreProperties>
</file>