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D4E82-C0D4-7489-9D30-58EA1DD82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40203A-D345-3DE9-32DB-30B9A8EC8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7ACFCD-52F9-2EA5-6CED-89CA8AA3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B8E286-677D-3B82-9F6C-6F1ED39D2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FC46C3-8CC3-0B78-459B-A54643610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63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04F76-5EBA-D430-A12B-49F0E10B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A081EA-C9DD-D4E1-EB5A-483E6DB8A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E37FFF-7403-ACCE-DB11-D054BD7F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B397DF-9795-480A-E451-2E9D7CD9F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55E499-29F6-871F-7F82-6A120975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3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E6D6D8-E029-0012-DDA0-D7CEA77BA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63E913-7992-C78A-CB0E-259CC2606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AD203C-C2BF-5116-F37A-4019005C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32BD7F-C665-BAE4-2575-2634AB50D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467695-6028-42F9-5FA6-C64051418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52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875AC1-5127-97AC-70DF-EB1179C7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71D782-1ABD-41C9-BF7E-F69FD1B8B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B0C7D9-6C7A-A682-51F1-7DDAEB7C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A71421-F485-7D33-74B4-A285BB56F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5F608F-634B-A1A3-EC79-5E6EF73B8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1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BBE01-520F-2CB4-6D3C-41A35CF5B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7DE858-BBE6-121E-9CA8-6CD0351F8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DB601C-BAF5-C984-1C93-2F03805BA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BCAEC3-2743-47A5-3959-9648A0D2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3CDFD7-F4FD-D172-2155-79F49697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1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9A7CA-4120-8A87-55BA-DD5139767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EDA48B-8D45-14BA-DD53-559B1E712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ACAED8E-3B0F-D52A-3CEE-80C7300B7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081D76-B905-AA21-E9AF-C0E9162A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F3783D-1B0D-BA06-C4E4-87B5AC78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A3C9E6-3E9F-3B03-90CF-E4184420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35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A62C77-26CB-2C22-6A4D-1DD627066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B26740-31CE-377F-75BD-F781577A5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51EE62-ED53-A4CB-EB6B-F4ADEC93A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0FFAD48-DD26-6F3B-D2AC-D96FECC17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B581BBA-D95D-B2B9-E1CF-A73F69F82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F40CAB8-68B7-8E25-AC38-08D92EFB1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1D52207-5D95-F117-73F0-2F290A75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45CCDF3-B2BE-463E-632D-A29B5EB26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96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A97DE-ED8B-0ADE-B55A-FA2F84CBF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1652645-B55B-0B99-E46A-A98AE11F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AD6AF9-8DD4-502D-07D6-79202D1D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C03565-46D4-E2F6-1C58-A40D5D214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46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52A7E7E-A5A7-ACC5-B564-310E433F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198FE55-31BD-FC7B-BABC-E835CFFD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B83B9C7-7A1F-BBB2-77B4-E3246903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85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8B155-4C8A-3DA3-0204-A2EC2818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341ABC-1997-9AAA-2B3D-D825CABF0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1B1120-7248-726D-06F3-340E14E0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027BF5-0967-8C8D-E104-AC03E5B2E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C9F213-C91C-B0F3-DBA1-3E4360F4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0B3A21-27A4-9AF2-E70A-32654073D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10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CE469-F3DE-B452-C4F3-9EDE9BEA9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BC743B0-08BF-2EFA-C183-DC3AE98D3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D661862-22F6-A6BA-7218-D2C8688C9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119731-501E-5CA1-BAB9-B5BDABFF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E63E818-74E4-873C-A6F0-FE9AD64EC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56A8F3A-6543-7AF1-9F09-0984AD08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37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4CBE9D-49C3-D68B-645A-EBDDC24C7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5BEE98-7D70-9E03-2953-072445DBD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3480BB-303F-3EF4-0461-027849BFF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73D5-1662-AE46-97EA-DA03385E4E34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834A5D-0760-20C4-A8DF-8D9590AB3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7DFB7C-BCB7-9185-E216-4468DC431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0558C-7BDE-2F45-A270-0DF2742957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72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0B8DCBA-FEED-46EF-A140-35B904015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22A8C88-0979-863E-D9B7-29498668A6FE}"/>
              </a:ext>
            </a:extLst>
          </p:cNvPr>
          <p:cNvSpPr txBox="1">
            <a:spLocks/>
          </p:cNvSpPr>
          <p:nvPr/>
        </p:nvSpPr>
        <p:spPr>
          <a:xfrm>
            <a:off x="1175746" y="881688"/>
            <a:ext cx="4928291" cy="1035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300" b="1" dirty="0"/>
              <a:t>DEFESA DE QUALIFICAÇÃO</a:t>
            </a:r>
          </a:p>
          <a:p>
            <a:pPr>
              <a:spcAft>
                <a:spcPts val="600"/>
              </a:spcAft>
            </a:pPr>
            <a:r>
              <a:rPr lang="en-US" sz="3300" b="1" dirty="0"/>
              <a:t>DOUTORADO</a:t>
            </a:r>
          </a:p>
        </p:txBody>
      </p:sp>
      <p:pic>
        <p:nvPicPr>
          <p:cNvPr id="5" name="Picture 2" descr="Instituto De Ciências Biomédicas Icb fundo png &amp; imagem png - Instituto de  Ciências Biomédicas (ICB) da Universidade de São Paulo Logotipo da  Biomedicina - Hexadecimal png transparente grátis">
            <a:extLst>
              <a:ext uri="{FF2B5EF4-FFF2-40B4-BE49-F238E27FC236}">
                <a16:creationId xmlns:a16="http://schemas.microsoft.com/office/drawing/2014/main" id="{4D9500E5-4603-978F-F38F-8B26887AAE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" t="5095" r="4529" b="6574"/>
          <a:stretch/>
        </p:blipFill>
        <p:spPr bwMode="auto">
          <a:xfrm>
            <a:off x="9862201" y="568817"/>
            <a:ext cx="1383866" cy="160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329F04C6-B653-21C8-B0A7-1F947BEAAA5C}"/>
              </a:ext>
            </a:extLst>
          </p:cNvPr>
          <p:cNvSpPr txBox="1">
            <a:spLocks/>
          </p:cNvSpPr>
          <p:nvPr/>
        </p:nvSpPr>
        <p:spPr>
          <a:xfrm>
            <a:off x="838200" y="2313279"/>
            <a:ext cx="10515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Título: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Doutorando(a):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Orientador(a):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Coorientador(a):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Banca Avaliadora: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2.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3.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531613-C4D4-78E9-8BFF-C67CFC3E829F}"/>
              </a:ext>
            </a:extLst>
          </p:cNvPr>
          <p:cNvSpPr txBox="1"/>
          <p:nvPr/>
        </p:nvSpPr>
        <p:spPr>
          <a:xfrm>
            <a:off x="6967162" y="5353413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Data: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>
                <a:solidFill>
                  <a:srgbClr val="000000"/>
                </a:solidFill>
              </a:rPr>
              <a:t>Horário: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Local:</a:t>
            </a:r>
          </a:p>
        </p:txBody>
      </p:sp>
    </p:spTree>
    <p:extLst>
      <p:ext uri="{BB962C8B-B14F-4D97-AF65-F5344CB8AC3E}">
        <p14:creationId xmlns:p14="http://schemas.microsoft.com/office/powerpoint/2010/main" val="56263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0B8DCBA-FEED-46EF-A140-35B904015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22A8C88-0979-863E-D9B7-29498668A6FE}"/>
              </a:ext>
            </a:extLst>
          </p:cNvPr>
          <p:cNvSpPr txBox="1">
            <a:spLocks/>
          </p:cNvSpPr>
          <p:nvPr/>
        </p:nvSpPr>
        <p:spPr>
          <a:xfrm>
            <a:off x="1175746" y="881688"/>
            <a:ext cx="4928291" cy="1035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300" b="1" dirty="0"/>
              <a:t>DEFESA DE QUALIFICAÇÃO</a:t>
            </a:r>
          </a:p>
          <a:p>
            <a:pPr>
              <a:spcAft>
                <a:spcPts val="600"/>
              </a:spcAft>
            </a:pPr>
            <a:r>
              <a:rPr lang="en-US" sz="3300" b="1" dirty="0"/>
              <a:t>MESTRADO</a:t>
            </a:r>
          </a:p>
        </p:txBody>
      </p:sp>
      <p:pic>
        <p:nvPicPr>
          <p:cNvPr id="5" name="Picture 2" descr="Instituto De Ciências Biomédicas Icb fundo png &amp; imagem png - Instituto de  Ciências Biomédicas (ICB) da Universidade de São Paulo Logotipo da  Biomedicina - Hexadecimal png transparente grátis">
            <a:extLst>
              <a:ext uri="{FF2B5EF4-FFF2-40B4-BE49-F238E27FC236}">
                <a16:creationId xmlns:a16="http://schemas.microsoft.com/office/drawing/2014/main" id="{4D9500E5-4603-978F-F38F-8B26887AAE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" t="5095" r="4529" b="6574"/>
          <a:stretch/>
        </p:blipFill>
        <p:spPr bwMode="auto">
          <a:xfrm>
            <a:off x="9862201" y="568817"/>
            <a:ext cx="1383866" cy="160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C57DA5-0B1D-9B9E-3A6D-408F32FA2250}"/>
              </a:ext>
            </a:extLst>
          </p:cNvPr>
          <p:cNvSpPr txBox="1">
            <a:spLocks/>
          </p:cNvSpPr>
          <p:nvPr/>
        </p:nvSpPr>
        <p:spPr>
          <a:xfrm>
            <a:off x="838200" y="2313279"/>
            <a:ext cx="10515600" cy="4667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Título: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Mestrando(a):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Orientador(a): Coorientador(a):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Banca Avaliadora: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1.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2.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dirty="0"/>
              <a:t>3.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3C571C5-1045-6E9B-4FC5-EB8F6E4D8D01}"/>
              </a:ext>
            </a:extLst>
          </p:cNvPr>
          <p:cNvSpPr txBox="1"/>
          <p:nvPr/>
        </p:nvSpPr>
        <p:spPr>
          <a:xfrm>
            <a:off x="6967162" y="5353413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Data: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>
                <a:solidFill>
                  <a:srgbClr val="000000"/>
                </a:solidFill>
              </a:rPr>
              <a:t>Horário: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2000" b="1" dirty="0"/>
              <a:t>Local:</a:t>
            </a:r>
          </a:p>
        </p:txBody>
      </p:sp>
    </p:spTree>
    <p:extLst>
      <p:ext uri="{BB962C8B-B14F-4D97-AF65-F5344CB8AC3E}">
        <p14:creationId xmlns:p14="http://schemas.microsoft.com/office/powerpoint/2010/main" val="3618465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66</Words>
  <Application>Microsoft Macintosh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Kelly Ishida</dc:creator>
  <cp:lastModifiedBy>Kelly Ishida</cp:lastModifiedBy>
  <cp:revision>3</cp:revision>
  <dcterms:created xsi:type="dcterms:W3CDTF">2023-04-18T17:48:51Z</dcterms:created>
  <dcterms:modified xsi:type="dcterms:W3CDTF">2023-04-28T22:38:32Z</dcterms:modified>
</cp:coreProperties>
</file>