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>
      <p:cViewPr varScale="1">
        <p:scale>
          <a:sx n="124" d="100"/>
          <a:sy n="124" d="100"/>
        </p:scale>
        <p:origin x="5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7D4E82-C0D4-7489-9D30-58EA1DD820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140203A-D345-3DE9-32DB-30B9A8EC83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37ACFCD-52F9-2EA5-6CED-89CA8AA33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973D5-1662-AE46-97EA-DA03385E4E34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CB8E286-677D-3B82-9F6C-6F1ED39D2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5FC46C3-8CC3-0B78-459B-A54643610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0558C-7BDE-2F45-A270-0DF2742957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7636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004F76-5EBA-D430-A12B-49F0E10B4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4A081EA-C9DD-D4E1-EB5A-483E6DB8AD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9E37FFF-7403-ACCE-DB11-D054BD7F9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973D5-1662-AE46-97EA-DA03385E4E34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5B397DF-9795-480A-E451-2E9D7CD9F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F55E499-29F6-871F-7F82-6A1209751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0558C-7BDE-2F45-A270-0DF2742957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2358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7E6D6D8-E029-0012-DDA0-D7CEA77BAC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B63E913-7992-C78A-CB0E-259CC26067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6AD203C-C2BF-5116-F37A-4019005C8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973D5-1662-AE46-97EA-DA03385E4E34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A32BD7F-C665-BAE4-2575-2634AB50D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3467695-6028-42F9-5FA6-C64051418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0558C-7BDE-2F45-A270-0DF2742957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9526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875AC1-5127-97AC-70DF-EB1179C70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C71D782-1ABD-41C9-BF7E-F69FD1B8B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4B0C7D9-6C7A-A682-51F1-7DDAEB7CF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973D5-1662-AE46-97EA-DA03385E4E34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CA71421-F485-7D33-74B4-A285BB56F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E5F608F-634B-A1A3-EC79-5E6EF73B8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0558C-7BDE-2F45-A270-0DF2742957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915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1BBE01-520F-2CB4-6D3C-41A35CF5B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67DE858-BBE6-121E-9CA8-6CD0351F8E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EDB601C-BAF5-C984-1C93-2F03805BA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973D5-1662-AE46-97EA-DA03385E4E34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ABCAEC3-2743-47A5-3959-9648A0D2D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C3CDFD7-F4FD-D172-2155-79F496973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0558C-7BDE-2F45-A270-0DF2742957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910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29A7CA-4120-8A87-55BA-DD5139767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1EDA48B-8D45-14BA-DD53-559B1E712F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ACAED8E-3B0F-D52A-3CEE-80C7300B71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4081D76-B905-AA21-E9AF-C0E9162A3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973D5-1662-AE46-97EA-DA03385E4E34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5F3783D-1B0D-BA06-C4E4-87B5AC789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6A3C9E6-3E9F-3B03-90CF-E4184420F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0558C-7BDE-2F45-A270-0DF2742957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0353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A62C77-26CB-2C22-6A4D-1DD627066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8B26740-31CE-377F-75BD-F781577A5D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051EE62-ED53-A4CB-EB6B-F4ADEC93A8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0FFAD48-DD26-6F3B-D2AC-D96FECC17A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B581BBA-D95D-B2B9-E1CF-A73F69F827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F40CAB8-68B7-8E25-AC38-08D92EFB1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973D5-1662-AE46-97EA-DA03385E4E34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91D52207-5D95-F117-73F0-2F290A750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A45CCDF3-B2BE-463E-632D-A29B5EB26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0558C-7BDE-2F45-A270-0DF2742957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2961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6A97DE-ED8B-0ADE-B55A-FA2F84CBF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1652645-B55B-0B99-E46A-A98AE11FC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973D5-1662-AE46-97EA-DA03385E4E34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4AD6AF9-8DD4-502D-07D6-79202D1D6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1C03565-46D4-E2F6-1C58-A40D5D214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0558C-7BDE-2F45-A270-0DF2742957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4468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52A7E7E-A5A7-ACC5-B564-310E433F0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973D5-1662-AE46-97EA-DA03385E4E34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198FE55-31BD-FC7B-BABC-E835CFFD7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B83B9C7-7A1F-BBB2-77B4-E32469035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0558C-7BDE-2F45-A270-0DF2742957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4853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D8B155-4C8A-3DA3-0204-A2EC2818B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3341ABC-1997-9AAA-2B3D-D825CABF03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21B1120-7248-726D-06F3-340E14E0C9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8027BF5-0967-8C8D-E104-AC03E5B2E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973D5-1662-AE46-97EA-DA03385E4E34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2C9F213-C91C-B0F3-DBA1-3E4360F48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E0B3A21-27A4-9AF2-E70A-32654073D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0558C-7BDE-2F45-A270-0DF2742957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4105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6CE469-F3DE-B452-C4F3-9EDE9BEA9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BC743B0-08BF-2EFA-C183-DC3AE98D36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D661862-22F6-A6BA-7218-D2C8688C9B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F119731-501E-5CA1-BAB9-B5BDABFF0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973D5-1662-AE46-97EA-DA03385E4E34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E63E818-74E4-873C-A6F0-FE9AD64EC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56A8F3A-6543-7AF1-9F09-0984AD089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0558C-7BDE-2F45-A270-0DF2742957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2373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34CBE9D-49C3-D68B-645A-EBDDC24C7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E5BEE98-7D70-9E03-2953-072445DBD8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E3480BB-303F-3EF4-0461-027849BFFA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973D5-1662-AE46-97EA-DA03385E4E34}" type="datetimeFigureOut">
              <a:rPr lang="pt-BR" smtClean="0"/>
              <a:t>28/04/2023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F834A5D-0760-20C4-A8DF-8D9590AB3A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D7DFB7C-BCB7-9185-E216-4468DC4314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0558C-7BDE-2F45-A270-0DF2742957E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9721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B0B8DCBA-FEED-46EF-A140-35B904015B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062849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656150"/>
            <a:ext cx="5590787" cy="14315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722A8C88-0979-863E-D9B7-29498668A6FE}"/>
              </a:ext>
            </a:extLst>
          </p:cNvPr>
          <p:cNvSpPr txBox="1">
            <a:spLocks/>
          </p:cNvSpPr>
          <p:nvPr/>
        </p:nvSpPr>
        <p:spPr>
          <a:xfrm>
            <a:off x="1175746" y="881688"/>
            <a:ext cx="4928291" cy="10357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3300" b="1" dirty="0"/>
              <a:t>DEFESA DE QUALIFICAÇÃO</a:t>
            </a:r>
          </a:p>
          <a:p>
            <a:pPr>
              <a:spcAft>
                <a:spcPts val="600"/>
              </a:spcAft>
            </a:pPr>
            <a:r>
              <a:rPr lang="en-US" sz="3300" b="1" dirty="0"/>
              <a:t>DOUTORADO</a:t>
            </a:r>
          </a:p>
        </p:txBody>
      </p:sp>
      <p:pic>
        <p:nvPicPr>
          <p:cNvPr id="5" name="Picture 2" descr="Instituto De Ciências Biomédicas Icb fundo png &amp; imagem png - Instituto de  Ciências Biomédicas (ICB) da Universidade de São Paulo Logotipo da  Biomedicina - Hexadecimal png transparente grátis">
            <a:extLst>
              <a:ext uri="{FF2B5EF4-FFF2-40B4-BE49-F238E27FC236}">
                <a16:creationId xmlns:a16="http://schemas.microsoft.com/office/drawing/2014/main" id="{4D9500E5-4603-978F-F38F-8B26887AAED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9" t="5095" r="4529" b="6574"/>
          <a:stretch/>
        </p:blipFill>
        <p:spPr bwMode="auto">
          <a:xfrm>
            <a:off x="9862201" y="568817"/>
            <a:ext cx="1383866" cy="1606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92240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Espaço Reservado para Conteúdo 2">
            <a:extLst>
              <a:ext uri="{FF2B5EF4-FFF2-40B4-BE49-F238E27FC236}">
                <a16:creationId xmlns:a16="http://schemas.microsoft.com/office/drawing/2014/main" id="{329F04C6-B653-21C8-B0A7-1F947BEAAA5C}"/>
              </a:ext>
            </a:extLst>
          </p:cNvPr>
          <p:cNvSpPr txBox="1">
            <a:spLocks/>
          </p:cNvSpPr>
          <p:nvPr/>
        </p:nvSpPr>
        <p:spPr>
          <a:xfrm>
            <a:off x="838200" y="2313279"/>
            <a:ext cx="10515600" cy="466725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sz="2400" b="1" dirty="0"/>
              <a:t>Título: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pt-BR" sz="2000" b="1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pt-BR" sz="2000" b="1" dirty="0"/>
              <a:t>Doutorando(a):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sz="2000" b="1" dirty="0"/>
              <a:t>Orientador(a):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sz="2000" b="1" dirty="0"/>
              <a:t>Coorientador(a):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sz="2000" b="1" dirty="0"/>
              <a:t>Banca Avaliadora: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sz="2000" dirty="0"/>
              <a:t>1.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sz="2000" dirty="0"/>
              <a:t>2.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sz="2000" dirty="0"/>
              <a:t>3.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pt-BR" sz="2000" dirty="0"/>
          </a:p>
          <a:p>
            <a:pPr marL="0" indent="0">
              <a:buFont typeface="Arial" panose="020B0604020202020204" pitchFamily="34" charset="0"/>
              <a:buNone/>
            </a:pPr>
            <a:endParaRPr lang="pt-BR" sz="2000" dirty="0"/>
          </a:p>
          <a:p>
            <a:pPr marL="0" indent="0">
              <a:buFont typeface="Arial" panose="020B0604020202020204" pitchFamily="34" charset="0"/>
              <a:buNone/>
            </a:pPr>
            <a:endParaRPr lang="pt-BR" sz="2000" dirty="0"/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62531613-C4D4-78E9-8BFF-C67CFC3E829F}"/>
              </a:ext>
            </a:extLst>
          </p:cNvPr>
          <p:cNvSpPr txBox="1"/>
          <p:nvPr/>
        </p:nvSpPr>
        <p:spPr>
          <a:xfrm>
            <a:off x="6967162" y="5353413"/>
            <a:ext cx="6096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pt-BR" sz="2000" b="1" dirty="0"/>
              <a:t>Data: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sz="2000" b="1" dirty="0">
                <a:solidFill>
                  <a:srgbClr val="000000"/>
                </a:solidFill>
              </a:rPr>
              <a:t>Horário: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sz="2000" b="1" dirty="0"/>
              <a:t>Local:</a:t>
            </a:r>
          </a:p>
        </p:txBody>
      </p:sp>
    </p:spTree>
    <p:extLst>
      <p:ext uri="{BB962C8B-B14F-4D97-AF65-F5344CB8AC3E}">
        <p14:creationId xmlns:p14="http://schemas.microsoft.com/office/powerpoint/2010/main" val="562630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B0B8DCBA-FEED-46EF-A140-35B904015B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062849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656150"/>
            <a:ext cx="5590787" cy="143159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722A8C88-0979-863E-D9B7-29498668A6FE}"/>
              </a:ext>
            </a:extLst>
          </p:cNvPr>
          <p:cNvSpPr txBox="1">
            <a:spLocks/>
          </p:cNvSpPr>
          <p:nvPr/>
        </p:nvSpPr>
        <p:spPr>
          <a:xfrm>
            <a:off x="1175746" y="881688"/>
            <a:ext cx="4928291" cy="10357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3300" b="1" dirty="0"/>
              <a:t>DEFESA DE QUALIFICAÇÃO</a:t>
            </a:r>
          </a:p>
          <a:p>
            <a:pPr>
              <a:spcAft>
                <a:spcPts val="600"/>
              </a:spcAft>
            </a:pPr>
            <a:r>
              <a:rPr lang="en-US" sz="3300" b="1" dirty="0"/>
              <a:t>MESTRADO</a:t>
            </a:r>
          </a:p>
        </p:txBody>
      </p:sp>
      <p:pic>
        <p:nvPicPr>
          <p:cNvPr id="5" name="Picture 2" descr="Instituto De Ciências Biomédicas Icb fundo png &amp; imagem png - Instituto de  Ciências Biomédicas (ICB) da Universidade de São Paulo Logotipo da  Biomedicina - Hexadecimal png transparente grátis">
            <a:extLst>
              <a:ext uri="{FF2B5EF4-FFF2-40B4-BE49-F238E27FC236}">
                <a16:creationId xmlns:a16="http://schemas.microsoft.com/office/drawing/2014/main" id="{4D9500E5-4603-978F-F38F-8B26887AAED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9" t="5095" r="4529" b="6574"/>
          <a:stretch/>
        </p:blipFill>
        <p:spPr bwMode="auto">
          <a:xfrm>
            <a:off x="9862201" y="568817"/>
            <a:ext cx="1383866" cy="1606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92240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AC57DA5-0B1D-9B9E-3A6D-408F32FA2250}"/>
              </a:ext>
            </a:extLst>
          </p:cNvPr>
          <p:cNvSpPr txBox="1">
            <a:spLocks/>
          </p:cNvSpPr>
          <p:nvPr/>
        </p:nvSpPr>
        <p:spPr>
          <a:xfrm>
            <a:off x="838200" y="2313279"/>
            <a:ext cx="10515600" cy="466725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sz="2400" b="1" dirty="0"/>
              <a:t>Título: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pt-BR" sz="2000" b="1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pt-BR" sz="2000" b="1" dirty="0"/>
              <a:t>Mestrando(a):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sz="2000" b="1" dirty="0"/>
              <a:t>Orientador(a): Coorientador(a):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sz="2000" b="1" dirty="0"/>
              <a:t>Banca Avaliadora: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sz="2000" dirty="0"/>
              <a:t>1.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sz="2000" dirty="0"/>
              <a:t>2.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sz="2000" dirty="0"/>
              <a:t>3.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pt-BR" sz="2000" dirty="0"/>
          </a:p>
          <a:p>
            <a:pPr marL="0" indent="0">
              <a:buFont typeface="Arial" panose="020B0604020202020204" pitchFamily="34" charset="0"/>
              <a:buNone/>
            </a:pPr>
            <a:endParaRPr lang="pt-BR" sz="2000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3C571C5-1045-6E9B-4FC5-EB8F6E4D8D01}"/>
              </a:ext>
            </a:extLst>
          </p:cNvPr>
          <p:cNvSpPr txBox="1"/>
          <p:nvPr/>
        </p:nvSpPr>
        <p:spPr>
          <a:xfrm>
            <a:off x="6967162" y="5353413"/>
            <a:ext cx="6096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pt-BR" sz="2000" b="1" dirty="0"/>
              <a:t>Data: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sz="2000" b="1" dirty="0">
                <a:solidFill>
                  <a:srgbClr val="000000"/>
                </a:solidFill>
              </a:rPr>
              <a:t>Horário: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pt-BR" sz="2000" b="1" dirty="0"/>
              <a:t>Local:</a:t>
            </a:r>
          </a:p>
        </p:txBody>
      </p:sp>
    </p:spTree>
    <p:extLst>
      <p:ext uri="{BB962C8B-B14F-4D97-AF65-F5344CB8AC3E}">
        <p14:creationId xmlns:p14="http://schemas.microsoft.com/office/powerpoint/2010/main" val="36184650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66</Words>
  <Application>Microsoft Macintosh PowerPoint</Application>
  <PresentationFormat>Widescreen</PresentationFormat>
  <Paragraphs>28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Kelly Ishida</dc:creator>
  <cp:lastModifiedBy>Kelly Ishida</cp:lastModifiedBy>
  <cp:revision>3</cp:revision>
  <dcterms:created xsi:type="dcterms:W3CDTF">2023-04-18T17:48:51Z</dcterms:created>
  <dcterms:modified xsi:type="dcterms:W3CDTF">2023-04-28T22:38:32Z</dcterms:modified>
</cp:coreProperties>
</file>